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7E6"/>
          </a:solidFill>
        </a:fill>
      </a:tcStyle>
    </a:wholeTbl>
    <a:band2H>
      <a:tcTxStyle b="def" i="def"/>
      <a:tcStyle>
        <a:tcBdr/>
        <a:fill>
          <a:solidFill>
            <a:srgbClr val="E7ECF3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E2CD"/>
          </a:solidFill>
        </a:fill>
      </a:tcStyle>
    </a:wholeTbl>
    <a:band2H>
      <a:tcTxStyle b="def" i="def"/>
      <a:tcStyle>
        <a:tcBdr/>
        <a:fill>
          <a:solidFill>
            <a:srgbClr val="ED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CCCC"/>
          </a:solidFill>
        </a:fill>
      </a:tcStyle>
    </a:wholeTbl>
    <a:band2H>
      <a:tcTxStyle b="def" i="def"/>
      <a:tcStyle>
        <a:tcBdr/>
        <a:fill>
          <a:solidFill>
            <a:srgbClr val="EEE7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>
        <a:latin typeface="+mn-lt"/>
        <a:ea typeface="+mn-ea"/>
        <a:cs typeface="+mn-cs"/>
        <a:sym typeface="Helvetica Neue"/>
      </a:defRPr>
    </a:lvl1pPr>
    <a:lvl2pPr indent="228600" latinLnBrk="0">
      <a:defRPr>
        <a:latin typeface="+mn-lt"/>
        <a:ea typeface="+mn-ea"/>
        <a:cs typeface="+mn-cs"/>
        <a:sym typeface="Helvetica Neue"/>
      </a:defRPr>
    </a:lvl2pPr>
    <a:lvl3pPr indent="457200" latinLnBrk="0">
      <a:defRPr>
        <a:latin typeface="+mn-lt"/>
        <a:ea typeface="+mn-ea"/>
        <a:cs typeface="+mn-cs"/>
        <a:sym typeface="Helvetica Neue"/>
      </a:defRPr>
    </a:lvl3pPr>
    <a:lvl4pPr indent="685800" latinLnBrk="0">
      <a:defRPr>
        <a:latin typeface="+mn-lt"/>
        <a:ea typeface="+mn-ea"/>
        <a:cs typeface="+mn-cs"/>
        <a:sym typeface="Helvetica Neue"/>
      </a:defRPr>
    </a:lvl4pPr>
    <a:lvl5pPr indent="914400" latinLnBrk="0">
      <a:defRPr>
        <a:latin typeface="+mn-lt"/>
        <a:ea typeface="+mn-ea"/>
        <a:cs typeface="+mn-cs"/>
        <a:sym typeface="Helvetica Neue"/>
      </a:defRPr>
    </a:lvl5pPr>
    <a:lvl6pPr indent="1143000" latinLnBrk="0">
      <a:defRPr>
        <a:latin typeface="+mn-lt"/>
        <a:ea typeface="+mn-ea"/>
        <a:cs typeface="+mn-cs"/>
        <a:sym typeface="Helvetica Neue"/>
      </a:defRPr>
    </a:lvl6pPr>
    <a:lvl7pPr indent="1371600" latinLnBrk="0">
      <a:defRPr>
        <a:latin typeface="+mn-lt"/>
        <a:ea typeface="+mn-ea"/>
        <a:cs typeface="+mn-cs"/>
        <a:sym typeface="Helvetica Neue"/>
      </a:defRPr>
    </a:lvl7pPr>
    <a:lvl8pPr indent="1600200" latinLnBrk="0">
      <a:defRPr>
        <a:latin typeface="+mn-lt"/>
        <a:ea typeface="+mn-ea"/>
        <a:cs typeface="+mn-cs"/>
        <a:sym typeface="Helvetica Neue"/>
      </a:defRPr>
    </a:lvl8pPr>
    <a:lvl9pPr indent="1828800" latinLnBrk="0">
      <a:defRPr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85800" y="2111123"/>
            <a:ext cx="7772400" cy="1546476"/>
          </a:xfrm>
          <a:prstGeom prst="rect">
            <a:avLst/>
          </a:prstGeom>
        </p:spPr>
        <p:txBody>
          <a:bodyPr/>
          <a:lstStyle>
            <a:lvl1pPr algn="ctr"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685800" y="3786737"/>
            <a:ext cx="7772400" cy="1046319"/>
          </a:xfrm>
          <a:prstGeom prst="rect">
            <a:avLst/>
          </a:prstGeom>
        </p:spPr>
        <p:txBody>
          <a:bodyPr/>
          <a:lstStyle>
            <a:lvl1pPr algn="ctr">
              <a:buClrTx/>
              <a:buSzTx/>
              <a:buFontTx/>
              <a:buNone/>
              <a:defRPr>
                <a:solidFill>
                  <a:srgbClr val="666666"/>
                </a:solidFill>
              </a:defRPr>
            </a:lvl1pPr>
            <a:lvl2pPr algn="ctr">
              <a:buClrTx/>
              <a:buSzTx/>
              <a:buFontTx/>
              <a:buNone/>
              <a:defRPr>
                <a:solidFill>
                  <a:srgbClr val="666666"/>
                </a:solidFill>
              </a:defRPr>
            </a:lvl2pPr>
            <a:lvl3pPr algn="ctr">
              <a:buClrTx/>
              <a:buSzTx/>
              <a:buFontTx/>
              <a:buNone/>
              <a:defRPr>
                <a:solidFill>
                  <a:srgbClr val="666666"/>
                </a:solidFill>
              </a:defRPr>
            </a:lvl3pPr>
            <a:lvl4pPr algn="ctr">
              <a:buClrTx/>
              <a:buSzTx/>
              <a:buFontTx/>
              <a:buNone/>
              <a:defRPr>
                <a:solidFill>
                  <a:srgbClr val="666666"/>
                </a:solidFill>
              </a:defRPr>
            </a:lvl4pPr>
            <a:lvl5pPr algn="ctr">
              <a:buClrTx/>
              <a:buSzTx/>
              <a:buFontTx/>
              <a:buNone/>
              <a:defRPr>
                <a:solidFill>
                  <a:srgbClr val="66666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ctr">
              <a:defRPr b="0" sz="4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0" name="Body Level One…"/>
          <p:cNvSpPr txBox="1"/>
          <p:nvPr>
            <p:ph type="body" sz="half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txBody>
          <a:bodyPr/>
          <a:lstStyle>
            <a:lvl1pPr marL="342900" indent="-222250">
              <a:defRPr sz="2800">
                <a:latin typeface="Calibri"/>
                <a:ea typeface="Calibri"/>
                <a:cs typeface="Calibri"/>
                <a:sym typeface="Calibri"/>
              </a:defRPr>
            </a:lvl1pPr>
            <a:lvl2pPr marL="772582" indent="-207432">
              <a:buChar char="●"/>
              <a:defRPr sz="2800">
                <a:latin typeface="Calibri"/>
                <a:ea typeface="Calibri"/>
                <a:cs typeface="Calibri"/>
                <a:sym typeface="Calibri"/>
              </a:defRPr>
            </a:lvl2pPr>
            <a:lvl3pPr marL="1197610" indent="-191135">
              <a:buChar char="●"/>
              <a:defRPr sz="2800">
                <a:latin typeface="Calibri"/>
                <a:ea typeface="Calibri"/>
                <a:cs typeface="Calibri"/>
                <a:sym typeface="Calibri"/>
              </a:defRPr>
            </a:lvl3pPr>
            <a:lvl4pPr marL="1684865" indent="-237065">
              <a:defRPr sz="2800">
                <a:latin typeface="Calibri"/>
                <a:ea typeface="Calibri"/>
                <a:cs typeface="Calibri"/>
                <a:sym typeface="Calibri"/>
              </a:defRPr>
            </a:lvl4pPr>
            <a:lvl5pPr marL="2142065" indent="-237065">
              <a:buChar char="●"/>
              <a:defRPr sz="2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Rectangle"/>
          <p:cNvSpPr txBox="1"/>
          <p:nvPr>
            <p:ph type="body" sz="half" idx="13"/>
          </p:nvPr>
        </p:nvSpPr>
        <p:spPr>
          <a:xfrm>
            <a:off x="4648199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8293484" y="6348796"/>
            <a:ext cx="393317" cy="380233"/>
          </a:xfrm>
          <a:prstGeom prst="rect">
            <a:avLst/>
          </a:prstGeom>
        </p:spPr>
        <p:txBody>
          <a:bodyPr lIns="91423" tIns="91423" rIns="91423" bIns="91423"/>
          <a:lstStyle>
            <a:lvl1pPr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ctr">
              <a:defRPr b="0" sz="4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0" name="Body Level One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>
              <a:buClrTx/>
              <a:buSzTx/>
              <a:buFontTx/>
              <a:buNone/>
              <a:defRPr b="1" sz="2400">
                <a:latin typeface="Calibri"/>
                <a:ea typeface="Calibri"/>
                <a:cs typeface="Calibri"/>
                <a:sym typeface="Calibri"/>
              </a:defRPr>
            </a:lvl1pPr>
            <a:lvl2pPr>
              <a:buClrTx/>
              <a:buSzTx/>
              <a:buFontTx/>
              <a:buNone/>
              <a:defRPr b="1" sz="2400">
                <a:latin typeface="Calibri"/>
                <a:ea typeface="Calibri"/>
                <a:cs typeface="Calibri"/>
                <a:sym typeface="Calibri"/>
              </a:defRPr>
            </a:lvl2pPr>
            <a:lvl3pPr>
              <a:buClrTx/>
              <a:buSzTx/>
              <a:buFontTx/>
              <a:buNone/>
              <a:defRPr b="1" sz="2400">
                <a:latin typeface="Calibri"/>
                <a:ea typeface="Calibri"/>
                <a:cs typeface="Calibri"/>
                <a:sym typeface="Calibri"/>
              </a:defRPr>
            </a:lvl3pPr>
            <a:lvl4pPr>
              <a:buClrTx/>
              <a:buSzTx/>
              <a:buFontTx/>
              <a:buNone/>
              <a:defRPr b="1" sz="2400">
                <a:latin typeface="Calibri"/>
                <a:ea typeface="Calibri"/>
                <a:cs typeface="Calibri"/>
                <a:sym typeface="Calibri"/>
              </a:defRPr>
            </a:lvl4pPr>
            <a:lvl5pPr>
              <a:buClrTx/>
              <a:buSzTx/>
              <a:buFontTx/>
              <a:buNone/>
              <a:defRPr b="1" sz="2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1" name="Rectangle"/>
          <p:cNvSpPr txBox="1"/>
          <p:nvPr>
            <p:ph type="body" sz="half" idx="13"/>
          </p:nvPr>
        </p:nvSpPr>
        <p:spPr>
          <a:xfrm>
            <a:off x="457198" y="2174875"/>
            <a:ext cx="4040191" cy="39512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2" name="Rectangle"/>
          <p:cNvSpPr txBox="1"/>
          <p:nvPr>
            <p:ph type="body" sz="quarter" idx="14"/>
          </p:nvPr>
        </p:nvSpPr>
        <p:spPr>
          <a:xfrm>
            <a:off x="4645024" y="1535111"/>
            <a:ext cx="4041775" cy="639765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103" name="Rectangle"/>
          <p:cNvSpPr txBox="1"/>
          <p:nvPr>
            <p:ph type="body" sz="half" idx="15"/>
          </p:nvPr>
        </p:nvSpPr>
        <p:spPr>
          <a:xfrm>
            <a:off x="4645024" y="2174875"/>
            <a:ext cx="4041775" cy="39512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xfrm>
            <a:off x="8293484" y="6348796"/>
            <a:ext cx="393317" cy="380233"/>
          </a:xfrm>
          <a:prstGeom prst="rect">
            <a:avLst/>
          </a:prstGeom>
        </p:spPr>
        <p:txBody>
          <a:bodyPr lIns="91423" tIns="91423" rIns="91423" bIns="91423"/>
          <a:lstStyle>
            <a:lvl1pPr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ctr">
              <a:defRPr b="0" sz="4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xfrm>
            <a:off x="8293484" y="6348796"/>
            <a:ext cx="393317" cy="380233"/>
          </a:xfrm>
          <a:prstGeom prst="rect">
            <a:avLst/>
          </a:prstGeom>
        </p:spPr>
        <p:txBody>
          <a:bodyPr lIns="91423" tIns="91423" rIns="91423" bIns="91423"/>
          <a:lstStyle>
            <a:lvl1pPr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8293484" y="6348796"/>
            <a:ext cx="393317" cy="380233"/>
          </a:xfrm>
          <a:prstGeom prst="rect">
            <a:avLst/>
          </a:prstGeom>
        </p:spPr>
        <p:txBody>
          <a:bodyPr lIns="91423" tIns="91423" rIns="91423" bIns="91423"/>
          <a:lstStyle>
            <a:lvl1pPr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/>
          <p:nvPr>
            <p:ph type="title"/>
          </p:nvPr>
        </p:nvSpPr>
        <p:spPr>
          <a:xfrm>
            <a:off x="457200" y="273050"/>
            <a:ext cx="3008315" cy="1162050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7" name="Body Level One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 marL="342900" indent="-222250"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 marL="768350" indent="-203200">
              <a:buChar char="●"/>
              <a:defRPr sz="3200">
                <a:latin typeface="Calibri"/>
                <a:ea typeface="Calibri"/>
                <a:cs typeface="Calibri"/>
                <a:sym typeface="Calibri"/>
              </a:defRPr>
            </a:lvl2pPr>
            <a:lvl3pPr marL="1188507" indent="-182032">
              <a:buChar char="●"/>
              <a:defRPr sz="3200">
                <a:latin typeface="Calibri"/>
                <a:ea typeface="Calibri"/>
                <a:cs typeface="Calibri"/>
                <a:sym typeface="Calibri"/>
              </a:defRPr>
            </a:lvl3pPr>
            <a:lvl4pPr marL="1691638" indent="-243838">
              <a:defRPr sz="3200">
                <a:latin typeface="Calibri"/>
                <a:ea typeface="Calibri"/>
                <a:cs typeface="Calibri"/>
                <a:sym typeface="Calibri"/>
              </a:defRPr>
            </a:lvl4pPr>
            <a:lvl5pPr marL="2148838" indent="-243838">
              <a:buChar char="●"/>
              <a:defRPr sz="32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Rectangle"/>
          <p:cNvSpPr txBox="1"/>
          <p:nvPr>
            <p:ph type="body" sz="half" idx="13"/>
          </p:nvPr>
        </p:nvSpPr>
        <p:spPr>
          <a:xfrm>
            <a:off x="457198" y="1435100"/>
            <a:ext cx="3008316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9" name="Slide Number"/>
          <p:cNvSpPr txBox="1"/>
          <p:nvPr>
            <p:ph type="sldNum" sz="quarter" idx="2"/>
          </p:nvPr>
        </p:nvSpPr>
        <p:spPr>
          <a:xfrm>
            <a:off x="8293484" y="6348796"/>
            <a:ext cx="393317" cy="380233"/>
          </a:xfrm>
          <a:prstGeom prst="rect">
            <a:avLst/>
          </a:prstGeom>
        </p:spPr>
        <p:txBody>
          <a:bodyPr lIns="91423" tIns="91423" rIns="91423" bIns="91423"/>
          <a:lstStyle>
            <a:lvl1pPr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itle Text"/>
          <p:cNvSpPr txBox="1"/>
          <p:nvPr>
            <p:ph type="title"/>
          </p:nvPr>
        </p:nvSpPr>
        <p:spPr>
          <a:xfrm>
            <a:off x="1792288" y="4800600"/>
            <a:ext cx="5486399" cy="566738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7" name="Image"/>
          <p:cNvSpPr/>
          <p:nvPr>
            <p:ph type="pic" sz="half" idx="13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8" name="Body Level One…"/>
          <p:cNvSpPr txBox="1"/>
          <p:nvPr>
            <p:ph type="body" sz="quarter" idx="1"/>
          </p:nvPr>
        </p:nvSpPr>
        <p:spPr>
          <a:xfrm>
            <a:off x="1792288" y="5367337"/>
            <a:ext cx="5486399" cy="804863"/>
          </a:xfrm>
          <a:prstGeom prst="rect">
            <a:avLst/>
          </a:prstGeom>
        </p:spPr>
        <p:txBody>
          <a:bodyPr/>
          <a:lstStyle>
            <a:lvl1pPr>
              <a:buClrTx/>
              <a:buSzTx/>
              <a:buFontTx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>
              <a:buClrTx/>
              <a:buSzTx/>
              <a:buFontTx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>
              <a:buClrTx/>
              <a:buSzTx/>
              <a:buFontTx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>
              <a:buClrTx/>
              <a:buSzTx/>
              <a:buFontTx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>
              <a:buClrTx/>
              <a:buSzTx/>
              <a:buFontTx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lide Number"/>
          <p:cNvSpPr txBox="1"/>
          <p:nvPr>
            <p:ph type="sldNum" sz="quarter" idx="2"/>
          </p:nvPr>
        </p:nvSpPr>
        <p:spPr>
          <a:xfrm>
            <a:off x="8293484" y="6348796"/>
            <a:ext cx="393317" cy="380233"/>
          </a:xfrm>
          <a:prstGeom prst="rect">
            <a:avLst/>
          </a:prstGeom>
        </p:spPr>
        <p:txBody>
          <a:bodyPr lIns="91423" tIns="91423" rIns="91423" bIns="91423"/>
          <a:lstStyle>
            <a:lvl1pPr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ctr">
              <a:defRPr b="0" sz="4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7" name="Body Level One…"/>
          <p:cNvSpPr txBox="1"/>
          <p:nvPr>
            <p:ph type="body" idx="1"/>
          </p:nvPr>
        </p:nvSpPr>
        <p:spPr>
          <a:xfrm rot="5400000">
            <a:off x="2309017" y="-251618"/>
            <a:ext cx="4525965" cy="8229601"/>
          </a:xfrm>
          <a:prstGeom prst="rect">
            <a:avLst/>
          </a:prstGeom>
        </p:spPr>
        <p:txBody>
          <a:bodyPr/>
          <a:lstStyle>
            <a:lvl1pPr marL="342900" indent="-222250">
              <a:spcBef>
                <a:spcPts val="6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 marL="768350" indent="-203200">
              <a:spcBef>
                <a:spcPts val="600"/>
              </a:spcBef>
              <a:buChar char="●"/>
              <a:defRPr sz="3200">
                <a:latin typeface="Calibri"/>
                <a:ea typeface="Calibri"/>
                <a:cs typeface="Calibri"/>
                <a:sym typeface="Calibri"/>
              </a:defRPr>
            </a:lvl2pPr>
            <a:lvl3pPr marL="1188507" indent="-182032">
              <a:spcBef>
                <a:spcPts val="600"/>
              </a:spcBef>
              <a:buChar char="●"/>
              <a:defRPr sz="3200">
                <a:latin typeface="Calibri"/>
                <a:ea typeface="Calibri"/>
                <a:cs typeface="Calibri"/>
                <a:sym typeface="Calibri"/>
              </a:defRPr>
            </a:lvl3pPr>
            <a:lvl4pPr marL="1691638" indent="-243838">
              <a:spcBef>
                <a:spcPts val="6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4pPr>
            <a:lvl5pPr marL="2148838" indent="-243838">
              <a:spcBef>
                <a:spcPts val="600"/>
              </a:spcBef>
              <a:buChar char="●"/>
              <a:defRPr sz="32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8" name="Slide Number"/>
          <p:cNvSpPr txBox="1"/>
          <p:nvPr>
            <p:ph type="sldNum" sz="quarter" idx="2"/>
          </p:nvPr>
        </p:nvSpPr>
        <p:spPr>
          <a:xfrm>
            <a:off x="8293484" y="6348796"/>
            <a:ext cx="393317" cy="380233"/>
          </a:xfrm>
          <a:prstGeom prst="rect">
            <a:avLst/>
          </a:prstGeom>
        </p:spPr>
        <p:txBody>
          <a:bodyPr lIns="91423" tIns="91423" rIns="91423" bIns="91423"/>
          <a:lstStyle>
            <a:lvl1pPr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itle Text"/>
          <p:cNvSpPr txBox="1"/>
          <p:nvPr>
            <p:ph type="title"/>
          </p:nvPr>
        </p:nvSpPr>
        <p:spPr>
          <a:xfrm rot="5400000">
            <a:off x="4732337" y="2171700"/>
            <a:ext cx="5851527" cy="2057400"/>
          </a:xfrm>
          <a:prstGeom prst="rect">
            <a:avLst/>
          </a:prstGeom>
        </p:spPr>
        <p:txBody>
          <a:bodyPr anchor="ctr"/>
          <a:lstStyle>
            <a:lvl1pPr algn="ctr">
              <a:defRPr b="0" sz="4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6" name="Body Level One…"/>
          <p:cNvSpPr txBox="1"/>
          <p:nvPr>
            <p:ph type="body" idx="1"/>
          </p:nvPr>
        </p:nvSpPr>
        <p:spPr>
          <a:xfrm rot="5400000">
            <a:off x="541337" y="190500"/>
            <a:ext cx="5851527" cy="6019799"/>
          </a:xfrm>
          <a:prstGeom prst="rect">
            <a:avLst/>
          </a:prstGeom>
        </p:spPr>
        <p:txBody>
          <a:bodyPr/>
          <a:lstStyle>
            <a:lvl1pPr marL="342900" indent="-222250">
              <a:spcBef>
                <a:spcPts val="6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 marL="768350" indent="-203200">
              <a:spcBef>
                <a:spcPts val="600"/>
              </a:spcBef>
              <a:buChar char="●"/>
              <a:defRPr sz="3200">
                <a:latin typeface="Calibri"/>
                <a:ea typeface="Calibri"/>
                <a:cs typeface="Calibri"/>
                <a:sym typeface="Calibri"/>
              </a:defRPr>
            </a:lvl2pPr>
            <a:lvl3pPr marL="1188507" indent="-182032">
              <a:spcBef>
                <a:spcPts val="600"/>
              </a:spcBef>
              <a:buChar char="●"/>
              <a:defRPr sz="3200">
                <a:latin typeface="Calibri"/>
                <a:ea typeface="Calibri"/>
                <a:cs typeface="Calibri"/>
                <a:sym typeface="Calibri"/>
              </a:defRPr>
            </a:lvl3pPr>
            <a:lvl4pPr marL="1691638" indent="-243838">
              <a:spcBef>
                <a:spcPts val="6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4pPr>
            <a:lvl5pPr marL="2148838" indent="-243838">
              <a:spcBef>
                <a:spcPts val="600"/>
              </a:spcBef>
              <a:buChar char="●"/>
              <a:defRPr sz="32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7" name="Slide Number"/>
          <p:cNvSpPr txBox="1"/>
          <p:nvPr>
            <p:ph type="sldNum" sz="quarter" idx="2"/>
          </p:nvPr>
        </p:nvSpPr>
        <p:spPr>
          <a:xfrm>
            <a:off x="8293484" y="6348796"/>
            <a:ext cx="393317" cy="380233"/>
          </a:xfrm>
          <a:prstGeom prst="rect">
            <a:avLst/>
          </a:prstGeom>
        </p:spPr>
        <p:txBody>
          <a:bodyPr lIns="91423" tIns="91423" rIns="91423" bIns="91423"/>
          <a:lstStyle>
            <a:lvl1pPr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half" idx="1"/>
          </p:nvPr>
        </p:nvSpPr>
        <p:spPr>
          <a:xfrm>
            <a:off x="457200" y="1600200"/>
            <a:ext cx="3994526" cy="4967574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Rectangle"/>
          <p:cNvSpPr txBox="1"/>
          <p:nvPr>
            <p:ph type="body" sz="half" idx="13"/>
          </p:nvPr>
        </p:nvSpPr>
        <p:spPr>
          <a:xfrm>
            <a:off x="4692272" y="1600200"/>
            <a:ext cx="3994528" cy="496757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Body Level One…"/>
          <p:cNvSpPr txBox="1"/>
          <p:nvPr>
            <p:ph type="body" sz="quarter" idx="1"/>
          </p:nvPr>
        </p:nvSpPr>
        <p:spPr>
          <a:xfrm>
            <a:off x="457200" y="5875077"/>
            <a:ext cx="8229600" cy="692695"/>
          </a:xfrm>
          <a:prstGeom prst="rect">
            <a:avLst/>
          </a:prstGeom>
        </p:spPr>
        <p:txBody>
          <a:bodyPr/>
          <a:lstStyle>
            <a:lvl1pPr algn="ctr">
              <a:spcBef>
                <a:spcPts val="300"/>
              </a:spcBef>
              <a:defRPr sz="1800"/>
            </a:lvl1pPr>
            <a:lvl2pPr algn="ctr">
              <a:spcBef>
                <a:spcPts val="300"/>
              </a:spcBef>
              <a:defRPr sz="1800"/>
            </a:lvl2pPr>
            <a:lvl3pPr algn="ctr">
              <a:spcBef>
                <a:spcPts val="300"/>
              </a:spcBef>
              <a:defRPr sz="1800"/>
            </a:lvl3pPr>
            <a:lvl4pPr algn="ctr">
              <a:spcBef>
                <a:spcPts val="300"/>
              </a:spcBef>
              <a:defRPr sz="1800"/>
            </a:lvl4pPr>
            <a:lvl5pPr algn="ctr">
              <a:spcBef>
                <a:spcPts val="300"/>
              </a:spcBef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anchor="ctr"/>
          <a:lstStyle>
            <a:lvl1pPr algn="ctr">
              <a:defRPr b="0" sz="4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3" name="Body Level One…"/>
          <p:cNvSpPr txBox="1"/>
          <p:nvPr>
            <p:ph type="body" sz="quarter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</p:spPr>
        <p:txBody>
          <a:bodyPr/>
          <a:lstStyle>
            <a:lvl1pPr algn="ctr">
              <a:spcBef>
                <a:spcPts val="600"/>
              </a:spcBef>
              <a:buClrTx/>
              <a:buSzTx/>
              <a:buFontTx/>
              <a:buNone/>
              <a:defRPr sz="3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ctr">
              <a:spcBef>
                <a:spcPts val="600"/>
              </a:spcBef>
              <a:buClrTx/>
              <a:buSzTx/>
              <a:buFontTx/>
              <a:buNone/>
              <a:defRPr sz="3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>
              <a:spcBef>
                <a:spcPts val="600"/>
              </a:spcBef>
              <a:buClrTx/>
              <a:buSzTx/>
              <a:buFontTx/>
              <a:buNone/>
              <a:defRPr sz="3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>
              <a:spcBef>
                <a:spcPts val="600"/>
              </a:spcBef>
              <a:buClrTx/>
              <a:buSzTx/>
              <a:buFontTx/>
              <a:buNone/>
              <a:defRPr sz="3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>
              <a:spcBef>
                <a:spcPts val="600"/>
              </a:spcBef>
              <a:buClrTx/>
              <a:buSzTx/>
              <a:buFontTx/>
              <a:buNone/>
              <a:defRPr sz="3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xfrm>
            <a:off x="8293484" y="6348796"/>
            <a:ext cx="393317" cy="380233"/>
          </a:xfrm>
          <a:prstGeom prst="rect">
            <a:avLst/>
          </a:prstGeom>
        </p:spPr>
        <p:txBody>
          <a:bodyPr lIns="91423" tIns="91423" rIns="91423" bIns="91423"/>
          <a:lstStyle>
            <a:lvl1pPr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ctr">
              <a:defRPr b="0" sz="4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72" name="Body Level One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222250">
              <a:spcBef>
                <a:spcPts val="6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 marL="768350" indent="-203200">
              <a:spcBef>
                <a:spcPts val="600"/>
              </a:spcBef>
              <a:buChar char="●"/>
              <a:defRPr sz="3200">
                <a:latin typeface="Calibri"/>
                <a:ea typeface="Calibri"/>
                <a:cs typeface="Calibri"/>
                <a:sym typeface="Calibri"/>
              </a:defRPr>
            </a:lvl2pPr>
            <a:lvl3pPr marL="1188507" indent="-182032">
              <a:spcBef>
                <a:spcPts val="600"/>
              </a:spcBef>
              <a:buChar char="●"/>
              <a:defRPr sz="3200">
                <a:latin typeface="Calibri"/>
                <a:ea typeface="Calibri"/>
                <a:cs typeface="Calibri"/>
                <a:sym typeface="Calibri"/>
              </a:defRPr>
            </a:lvl3pPr>
            <a:lvl4pPr marL="1691638" indent="-243838">
              <a:spcBef>
                <a:spcPts val="6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4pPr>
            <a:lvl5pPr marL="2148838" indent="-243838">
              <a:spcBef>
                <a:spcPts val="600"/>
              </a:spcBef>
              <a:buChar char="●"/>
              <a:defRPr sz="32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/>
          <p:nvPr>
            <p:ph type="sldNum" sz="quarter" idx="2"/>
          </p:nvPr>
        </p:nvSpPr>
        <p:spPr>
          <a:xfrm>
            <a:off x="8293484" y="6348796"/>
            <a:ext cx="393317" cy="380233"/>
          </a:xfrm>
          <a:prstGeom prst="rect">
            <a:avLst/>
          </a:prstGeom>
        </p:spPr>
        <p:txBody>
          <a:bodyPr lIns="91423" tIns="91423" rIns="91423" bIns="91423"/>
          <a:lstStyle>
            <a:lvl1pPr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Text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>
              <a:defRPr cap="small" sz="4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81" name="Body Level One…"/>
          <p:cNvSpPr txBox="1"/>
          <p:nvPr>
            <p:ph type="body" sz="quarter" idx="1"/>
          </p:nvPr>
        </p:nvSpPr>
        <p:spPr>
          <a:xfrm>
            <a:off x="722312" y="2906713"/>
            <a:ext cx="7772401" cy="1500189"/>
          </a:xfrm>
          <a:prstGeom prst="rect">
            <a:avLst/>
          </a:prstGeom>
        </p:spPr>
        <p:txBody>
          <a:bodyPr anchor="b"/>
          <a:lstStyle>
            <a:lvl1pPr>
              <a:buClrTx/>
              <a:buSzTx/>
              <a:buFontTx/>
              <a:buNone/>
              <a:defRPr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>
              <a:buClrTx/>
              <a:buSzTx/>
              <a:buFontTx/>
              <a:buNone/>
              <a:defRPr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>
              <a:buClrTx/>
              <a:buSzTx/>
              <a:buFontTx/>
              <a:buNone/>
              <a:defRPr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>
              <a:buClrTx/>
              <a:buSzTx/>
              <a:buFontTx/>
              <a:buNone/>
              <a:defRPr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>
              <a:buClrTx/>
              <a:buSzTx/>
              <a:buFontTx/>
              <a:buNone/>
              <a:defRPr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xfrm>
            <a:off x="8293484" y="6348796"/>
            <a:ext cx="393317" cy="380233"/>
          </a:xfrm>
          <a:prstGeom prst="rect">
            <a:avLst/>
          </a:prstGeom>
        </p:spPr>
        <p:txBody>
          <a:bodyPr lIns="91423" tIns="91423" rIns="91423" bIns="91423"/>
          <a:lstStyle>
            <a:lvl1pPr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57200" y="274635"/>
            <a:ext cx="8229600" cy="1143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279546" y="6224224"/>
            <a:ext cx="273654" cy="264253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●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o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▪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●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o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▪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●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o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▪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Relationship Id="rId3" Type="http://schemas.openxmlformats.org/officeDocument/2006/relationships/image" Target="../media/image7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 </a:t>
            </a:r>
          </a:p>
        </p:txBody>
      </p:sp>
      <p:sp>
        <p:nvSpPr>
          <p:cNvPr id="167" name="Angular…"/>
          <p:cNvSpPr txBox="1"/>
          <p:nvPr/>
        </p:nvSpPr>
        <p:spPr>
          <a:xfrm>
            <a:off x="1218850" y="2345150"/>
            <a:ext cx="5893800" cy="2024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>
              <a:defRPr sz="4800">
                <a:solidFill>
                  <a:srgbClr val="0A0A0A"/>
                </a:solidFill>
                <a:latin typeface="Bree Serif"/>
                <a:ea typeface="Bree Serif"/>
                <a:cs typeface="Bree Serif"/>
                <a:sym typeface="Bree Serif"/>
              </a:defRPr>
            </a:pPr>
            <a:r>
              <a:t>Angular</a:t>
            </a:r>
          </a:p>
          <a:p>
            <a:pPr>
              <a:defRPr sz="48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pPr>
          </a:p>
          <a:p>
            <a:pPr>
              <a:defRPr i="1" sz="2400">
                <a:latin typeface="Bree Serif"/>
                <a:ea typeface="Bree Serif"/>
                <a:cs typeface="Bree Serif"/>
                <a:sym typeface="Bree Serif"/>
              </a:defRPr>
            </a:pPr>
            <a:r>
              <a:t>Lesson 8. Unit testing.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740243"/>
            <a:ext cx="9144000" cy="33775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96893"/>
            <a:ext cx="9144000" cy="48642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78632"/>
            <a:ext cx="9144000" cy="5100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5650" y="2393950"/>
            <a:ext cx="7632700" cy="2070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16490"/>
            <a:ext cx="9144000" cy="54250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61829"/>
            <a:ext cx="9144000" cy="49343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2889250"/>
            <a:ext cx="7264400" cy="1079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560519"/>
            <a:ext cx="9144000" cy="17369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64585" y="-328823"/>
            <a:ext cx="14978570" cy="72024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4650" y="1803400"/>
            <a:ext cx="8394700" cy="3251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Agenda:…"/>
          <p:cNvSpPr txBox="1"/>
          <p:nvPr/>
        </p:nvSpPr>
        <p:spPr>
          <a:xfrm>
            <a:off x="953675" y="1276224"/>
            <a:ext cx="7587299" cy="3383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>
              <a:lnSpc>
                <a:spcPct val="150000"/>
              </a:lnSpc>
              <a:defRPr sz="24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Agenda:</a:t>
            </a:r>
          </a:p>
          <a:p>
            <a:pPr marL="457200" indent="-342900">
              <a:lnSpc>
                <a:spcPct val="150000"/>
              </a:lnSpc>
              <a:buSzPct val="100000"/>
              <a:buFont typeface="Helvetica"/>
              <a:buChar char="●"/>
              <a:defRPr sz="18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Testing Types.</a:t>
            </a:r>
          </a:p>
          <a:p>
            <a:pPr marL="457200" indent="-342900">
              <a:lnSpc>
                <a:spcPct val="150000"/>
              </a:lnSpc>
              <a:buSzPct val="100000"/>
              <a:buFont typeface="Helvetica"/>
              <a:buChar char="●"/>
              <a:defRPr sz="18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TDD.</a:t>
            </a:r>
          </a:p>
          <a:p>
            <a:pPr marL="457200" indent="-342900">
              <a:lnSpc>
                <a:spcPct val="150000"/>
              </a:lnSpc>
              <a:buSzPct val="100000"/>
              <a:buFont typeface="Helvetica"/>
              <a:buChar char="●"/>
              <a:defRPr sz="18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BDD.</a:t>
            </a:r>
          </a:p>
          <a:p>
            <a:pPr marL="457200" indent="-342900">
              <a:lnSpc>
                <a:spcPct val="150000"/>
              </a:lnSpc>
              <a:buSzPct val="100000"/>
              <a:buFont typeface="Helvetica"/>
              <a:buChar char="●"/>
              <a:defRPr sz="18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Refactoring. </a:t>
            </a:r>
          </a:p>
          <a:p>
            <a:pPr marL="457200" indent="-342900">
              <a:lnSpc>
                <a:spcPct val="150000"/>
              </a:lnSpc>
              <a:buSzPct val="100000"/>
              <a:buFont typeface="Helvetica"/>
              <a:buChar char="●"/>
              <a:defRPr sz="18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Code quality metrics. Code coverage</a:t>
            </a:r>
          </a:p>
          <a:p>
            <a:pPr marL="457200" indent="-342900">
              <a:lnSpc>
                <a:spcPct val="150000"/>
              </a:lnSpc>
              <a:buSzPct val="100000"/>
              <a:buFont typeface="Helvetica"/>
              <a:buChar char="●"/>
              <a:defRPr sz="18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Jest.</a:t>
            </a:r>
          </a:p>
          <a:p>
            <a:pPr marL="457200" indent="-342900">
              <a:lnSpc>
                <a:spcPct val="150000"/>
              </a:lnSpc>
              <a:buSzPct val="100000"/>
              <a:buFont typeface="Helvetica"/>
              <a:buChar char="●"/>
              <a:defRPr sz="1800"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Async code testing patterns</a:t>
            </a:r>
          </a:p>
        </p:txBody>
      </p:sp>
      <p:pic>
        <p:nvPicPr>
          <p:cNvPr id="170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26325" y="1276212"/>
            <a:ext cx="2914652" cy="2809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 </a:t>
            </a:r>
          </a:p>
        </p:txBody>
      </p:sp>
      <p:pic>
        <p:nvPicPr>
          <p:cNvPr id="225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191441"/>
            <a:ext cx="9144000" cy="44751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 </a:t>
            </a:r>
          </a:p>
        </p:txBody>
      </p:sp>
      <p:pic>
        <p:nvPicPr>
          <p:cNvPr id="228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472643"/>
            <a:ext cx="9144000" cy="19127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16417"/>
            <a:ext cx="9144000" cy="16251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sting types"/>
          <p:cNvSpPr txBox="1"/>
          <p:nvPr/>
        </p:nvSpPr>
        <p:spPr>
          <a:xfrm>
            <a:off x="293924" y="1168100"/>
            <a:ext cx="6703801" cy="538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Testing types</a:t>
            </a:r>
          </a:p>
        </p:txBody>
      </p:sp>
      <p:sp>
        <p:nvSpPr>
          <p:cNvPr id="173" name="What difference between Testing kinds"/>
          <p:cNvSpPr/>
          <p:nvPr/>
        </p:nvSpPr>
        <p:spPr>
          <a:xfrm>
            <a:off x="631825" y="5583809"/>
            <a:ext cx="6106480" cy="368428"/>
          </a:xfrm>
          <a:prstGeom prst="rect">
            <a:avLst/>
          </a:prstGeom>
          <a:solidFill>
            <a:srgbClr val="39C2D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576" tIns="36576" rIns="36576" bIns="36576">
            <a:normAutofit fontScale="100000" lnSpcReduction="0"/>
          </a:bodyPr>
          <a:lstStyle>
            <a:lvl1pPr defTabSz="425194">
              <a:defRPr cap="all" sz="16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What difference between Testing kinds</a:t>
            </a:r>
          </a:p>
        </p:txBody>
      </p:sp>
      <p:pic>
        <p:nvPicPr>
          <p:cNvPr id="174" name="image5.png" descr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76545" y="1348152"/>
            <a:ext cx="2964453" cy="29644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image6.png" descr="image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650" y="3507164"/>
            <a:ext cx="2256692" cy="2256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image7.png" descr="image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46511" y="3896957"/>
            <a:ext cx="1477109" cy="14771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8.png" descr="image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84787" y="3899725"/>
            <a:ext cx="1617077" cy="1617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01.png" descr="01.png"/>
          <p:cNvPicPr>
            <a:picLocks noChangeAspect="1"/>
          </p:cNvPicPr>
          <p:nvPr/>
        </p:nvPicPr>
        <p:blipFill>
          <a:blip r:embed="rId6">
            <a:extLst/>
          </a:blip>
          <a:srcRect l="0" t="0" r="0" b="0"/>
          <a:stretch>
            <a:fillRect/>
          </a:stretch>
        </p:blipFill>
        <p:spPr>
          <a:xfrm>
            <a:off x="-833571" y="752566"/>
            <a:ext cx="10811142" cy="52746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Unit testing"/>
          <p:cNvSpPr txBox="1"/>
          <p:nvPr/>
        </p:nvSpPr>
        <p:spPr>
          <a:xfrm>
            <a:off x="293924" y="1168100"/>
            <a:ext cx="6703801" cy="538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Unit testing</a:t>
            </a:r>
          </a:p>
        </p:txBody>
      </p:sp>
      <p:sp>
        <p:nvSpPr>
          <p:cNvPr id="181" name="What difference between Testing kinds"/>
          <p:cNvSpPr/>
          <p:nvPr/>
        </p:nvSpPr>
        <p:spPr>
          <a:xfrm>
            <a:off x="613263" y="5366777"/>
            <a:ext cx="6106483" cy="368428"/>
          </a:xfrm>
          <a:prstGeom prst="rect">
            <a:avLst/>
          </a:prstGeom>
          <a:solidFill>
            <a:srgbClr val="39C2D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6576" tIns="36576" rIns="36576" bIns="36576">
            <a:normAutofit fontScale="100000" lnSpcReduction="0"/>
          </a:bodyPr>
          <a:lstStyle>
            <a:lvl1pPr defTabSz="425194">
              <a:defRPr cap="all" sz="16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What difference between Testing kinds</a:t>
            </a:r>
          </a:p>
        </p:txBody>
      </p:sp>
      <p:sp>
        <p:nvSpPr>
          <p:cNvPr id="182" name="What is Unit testing?"/>
          <p:cNvSpPr txBox="1"/>
          <p:nvPr/>
        </p:nvSpPr>
        <p:spPr>
          <a:xfrm>
            <a:off x="613265" y="2976147"/>
            <a:ext cx="6910388" cy="6153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 defTabSz="329184">
              <a:lnSpc>
                <a:spcPct val="80000"/>
              </a:lnSpc>
              <a:defRPr spc="-200" sz="2900">
                <a:solidFill>
                  <a:srgbClr val="464547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What is Unit testing?</a:t>
            </a:r>
          </a:p>
        </p:txBody>
      </p:sp>
      <p:pic>
        <p:nvPicPr>
          <p:cNvPr id="183" name="image5.png" descr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57984" y="1131122"/>
            <a:ext cx="2964453" cy="29644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01.png" descr="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645926" y="622377"/>
            <a:ext cx="10435852" cy="5241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DD"/>
          <p:cNvSpPr txBox="1"/>
          <p:nvPr/>
        </p:nvSpPr>
        <p:spPr>
          <a:xfrm>
            <a:off x="89799" y="1168100"/>
            <a:ext cx="7666202" cy="538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TDD</a:t>
            </a:r>
          </a:p>
        </p:txBody>
      </p:sp>
      <p:sp>
        <p:nvSpPr>
          <p:cNvPr id="187" name="RED – Green – Refactor Pattern"/>
          <p:cNvSpPr txBox="1"/>
          <p:nvPr>
            <p:ph type="body" sz="quarter" idx="4294967295"/>
          </p:nvPr>
        </p:nvSpPr>
        <p:spPr>
          <a:xfrm>
            <a:off x="572968" y="5861270"/>
            <a:ext cx="4771053" cy="360101"/>
          </a:xfrm>
          <a:prstGeom prst="rect">
            <a:avLst/>
          </a:prstGeom>
          <a:solidFill>
            <a:srgbClr val="39C2D7"/>
          </a:solidFill>
        </p:spPr>
        <p:txBody>
          <a:bodyPr lIns="36576" tIns="36576" rIns="36576" bIns="36576"/>
          <a:lstStyle>
            <a:lvl1pPr defTabSz="425194">
              <a:buSzTx/>
              <a:buNone/>
              <a:defRPr cap="all" sz="16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RED – Green – Refactor Pattern</a:t>
            </a:r>
          </a:p>
        </p:txBody>
      </p:sp>
      <p:pic>
        <p:nvPicPr>
          <p:cNvPr id="188" name="image9.png" descr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2143" y="1444890"/>
            <a:ext cx="5020410" cy="42840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image10.png" descr="image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09898" y="908040"/>
            <a:ext cx="1959710" cy="19597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01.png" descr="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505279" y="1045171"/>
            <a:ext cx="10154558" cy="52945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BDD"/>
          <p:cNvSpPr txBox="1"/>
          <p:nvPr/>
        </p:nvSpPr>
        <p:spPr>
          <a:xfrm>
            <a:off x="26299" y="864298"/>
            <a:ext cx="7666202" cy="538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pPr/>
            <a:r>
              <a:t>BDD</a:t>
            </a:r>
          </a:p>
        </p:txBody>
      </p:sp>
      <p:sp>
        <p:nvSpPr>
          <p:cNvPr id="193" name="Behaviour Driven development"/>
          <p:cNvSpPr txBox="1"/>
          <p:nvPr>
            <p:ph type="body" sz="quarter" idx="4294967295"/>
          </p:nvPr>
        </p:nvSpPr>
        <p:spPr>
          <a:xfrm>
            <a:off x="768348" y="5918894"/>
            <a:ext cx="4617999" cy="360101"/>
          </a:xfrm>
          <a:prstGeom prst="rect">
            <a:avLst/>
          </a:prstGeom>
          <a:solidFill>
            <a:srgbClr val="39C2D7"/>
          </a:solidFill>
        </p:spPr>
        <p:txBody>
          <a:bodyPr lIns="36576" tIns="36576" rIns="36576" bIns="36576"/>
          <a:lstStyle>
            <a:lvl1pPr defTabSz="425194">
              <a:buSzTx/>
              <a:buNone/>
              <a:defRPr cap="all" sz="1600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/>
            <a:r>
              <a:t>Behaviour Driven development</a:t>
            </a:r>
          </a:p>
        </p:txBody>
      </p:sp>
      <p:pic>
        <p:nvPicPr>
          <p:cNvPr id="194" name="image10.png" descr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5513" y="575900"/>
            <a:ext cx="1959711" cy="19597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image11.png" descr="image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9390" y="1860451"/>
            <a:ext cx="7965834" cy="37824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01.png" descr="0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987419" y="544250"/>
            <a:ext cx="11118838" cy="5769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700" y="996950"/>
            <a:ext cx="7848600" cy="4864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7707" y="-95158"/>
            <a:ext cx="12652214" cy="70483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79831"/>
            <a:ext cx="9144000" cy="64983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Simple Ligh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